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7" r:id="rId2"/>
  </p:sldMasterIdLst>
  <p:notesMasterIdLst>
    <p:notesMasterId r:id="rId14"/>
  </p:notesMasterIdLst>
  <p:sldIdLst>
    <p:sldId id="331" r:id="rId3"/>
    <p:sldId id="319" r:id="rId4"/>
    <p:sldId id="332" r:id="rId5"/>
    <p:sldId id="335" r:id="rId6"/>
    <p:sldId id="337" r:id="rId7"/>
    <p:sldId id="338" r:id="rId8"/>
    <p:sldId id="339" r:id="rId9"/>
    <p:sldId id="336" r:id="rId10"/>
    <p:sldId id="340" r:id="rId11"/>
    <p:sldId id="341" r:id="rId12"/>
    <p:sldId id="29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00"/>
    <a:srgbClr val="FFCC99"/>
    <a:srgbClr val="FFCCCC"/>
    <a:srgbClr val="FFFF99"/>
    <a:srgbClr val="CCFFFF"/>
    <a:srgbClr val="FFFFCC"/>
    <a:srgbClr val="FF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B311D-5D0C-4ECC-BC1A-E8D0E41BAED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1C683-1C8D-4B35-802D-4C564D90DB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19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4062C-BF08-461D-BE41-60B3793BE5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AA578-6FB5-4EDF-9895-A03608C8D3F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763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38EBD-1A58-4788-97A7-8416021BFFB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89691-15FB-44F9-BE90-47DD51984D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239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88A94-92B0-490D-BEC9-9544AADE674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A0285-90BF-4195-BF76-9352C5AC3C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98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DA463-3F6D-40B5-A8D4-B4A3D3EDBA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66376-FE6B-44AC-B764-05709FC5045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39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64985-606D-48DB-BEDA-4C2CF22A64B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4B526-1A15-4EB7-84F6-45449A7D75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1175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6EE35-E430-471C-A52B-F29A05B2DC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44697-A56E-449F-82E9-0EBD9AB49C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7389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CC301-3087-4AE8-8822-7627FF23BE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2C5F1-4959-444E-8401-238486A79F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015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4C767-8DB4-4A02-9693-6A294710D6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9894-A923-4DF6-AA35-E0921C41A87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079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27EB4-96CB-4C99-A593-253DF11C9C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A4FB5-8D50-4033-B98C-6A88BD32BF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2856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8AEF0-BB56-4F08-9FE6-4AEC9472E03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97717-6316-4F88-A9E1-8ADBC647227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4570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C7C22-2E65-4E9E-92EB-61310FA96C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3F867-58B0-4DD1-8500-4131EC1BE9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073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32FB97-879D-4C5F-9261-32C21CFD2DE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6B57B5-17C7-4AD9-8B7B-E594EF01D7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7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4"/>
          <a:stretch/>
        </p:blipFill>
        <p:spPr>
          <a:xfrm>
            <a:off x="-1546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484" y="83531"/>
            <a:ext cx="9116516" cy="4009489"/>
          </a:xfrm>
        </p:spPr>
        <p:txBody>
          <a:bodyPr>
            <a:noAutofit/>
          </a:bodyPr>
          <a:lstStyle/>
          <a:p>
            <a:pPr indent="337185">
              <a:lnSpc>
                <a:spcPct val="115000"/>
              </a:lnSpc>
              <a:spcAft>
                <a:spcPts val="750"/>
              </a:spcAft>
            </a:pPr>
            <a:r>
              <a:rPr lang="ru-RU" sz="1350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350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35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35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35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35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Министерство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Российской Федерации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делам гражданской обороны, чрезвычайным ситуациям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ликвидации последствий стихийных бедствий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Санкт-Петербургский университет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Государственной противопожарной службы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Кафедра Управления и экономики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ВЫПУСКНАЯ КВАЛИФИКАЦИОННАЯ РАБОТА МАГИСТРА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05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05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тему: </a:t>
            </a:r>
            <a:r>
              <a:rPr lang="ru-RU" sz="2400" dirty="0">
                <a:solidFill>
                  <a:srgbClr val="FF000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Государственная поддержка государственного муниципального управления</a:t>
            </a:r>
            <a:endParaRPr lang="ru-RU" sz="1350" dirty="0">
              <a:solidFill>
                <a:srgbClr val="FF000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4" y="14883"/>
            <a:ext cx="1292281" cy="12922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314" y="-111711"/>
            <a:ext cx="1439753" cy="14397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35896" y="5157192"/>
            <a:ext cx="5400600" cy="16847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Исполнитель: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 Петр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Сергеевич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управления и экономики, 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экономических наук, доцент 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Мажажихов Алим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Аскербиевич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93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218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457200" algn="just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spcBef>
                <a:spcPts val="0"/>
              </a:spcBef>
              <a:buNone/>
            </a:pP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!!!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44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5231" y="139214"/>
            <a:ext cx="6336704" cy="6480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Актуальность темы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787286"/>
            <a:ext cx="8928992" cy="1800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45231" y="2927851"/>
            <a:ext cx="6336704" cy="6480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исследования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3"/>
          <p:cNvSpPr txBox="1">
            <a:spLocks/>
          </p:cNvSpPr>
          <p:nvPr/>
        </p:nvSpPr>
        <p:spPr bwMode="auto">
          <a:xfrm>
            <a:off x="107504" y="3584711"/>
            <a:ext cx="8928992" cy="1800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49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31032"/>
            <a:ext cx="9036496" cy="572696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372885" y="188640"/>
            <a:ext cx="8352928" cy="936104"/>
          </a:xfrm>
          <a:prstGeom prst="hexag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28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57510" y="188640"/>
            <a:ext cx="8708506" cy="2887874"/>
            <a:chOff x="157045" y="745170"/>
            <a:chExt cx="8892463" cy="3279588"/>
          </a:xfrm>
        </p:grpSpPr>
        <p:sp>
          <p:nvSpPr>
            <p:cNvPr id="9" name="Овал 8"/>
            <p:cNvSpPr/>
            <p:nvPr/>
          </p:nvSpPr>
          <p:spPr>
            <a:xfrm>
              <a:off x="341197" y="745170"/>
              <a:ext cx="8588276" cy="1308404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80556" y="2179887"/>
              <a:ext cx="8568952" cy="44611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endPara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67544" y="2773787"/>
              <a:ext cx="8568952" cy="41304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endPara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67544" y="3362943"/>
              <a:ext cx="8568953" cy="66181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/>
              <a:endPara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57045" y="1415830"/>
              <a:ext cx="22468" cy="2278021"/>
            </a:xfrm>
            <a:prstGeom prst="lin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15" name="Прямая со стрелкой 14"/>
            <p:cNvCxnSpPr>
              <a:endCxn id="10" idx="1"/>
            </p:cNvCxnSpPr>
            <p:nvPr/>
          </p:nvCxnSpPr>
          <p:spPr>
            <a:xfrm>
              <a:off x="192524" y="2402943"/>
              <a:ext cx="28803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16" name="Прямая со стрелкой 15"/>
            <p:cNvCxnSpPr>
              <a:endCxn id="12" idx="1"/>
            </p:cNvCxnSpPr>
            <p:nvPr/>
          </p:nvCxnSpPr>
          <p:spPr>
            <a:xfrm>
              <a:off x="179513" y="2980309"/>
              <a:ext cx="28803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17" name="Прямая со стрелкой 16"/>
            <p:cNvCxnSpPr>
              <a:endCxn id="13" idx="1"/>
            </p:cNvCxnSpPr>
            <p:nvPr/>
          </p:nvCxnSpPr>
          <p:spPr>
            <a:xfrm>
              <a:off x="168279" y="3693850"/>
              <a:ext cx="29926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19" name="Прямая соединительная линия 18"/>
            <p:cNvCxnSpPr>
              <a:endCxn id="9" idx="2"/>
            </p:cNvCxnSpPr>
            <p:nvPr/>
          </p:nvCxnSpPr>
          <p:spPr>
            <a:xfrm flipV="1">
              <a:off x="157045" y="1399372"/>
              <a:ext cx="184152" cy="16457"/>
            </a:xfrm>
            <a:prstGeom prst="lin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</p:grpSp>
      <p:sp>
        <p:nvSpPr>
          <p:cNvPr id="33" name="Скругленный прямоугольник 32"/>
          <p:cNvSpPr/>
          <p:nvPr/>
        </p:nvSpPr>
        <p:spPr>
          <a:xfrm>
            <a:off x="157510" y="3429000"/>
            <a:ext cx="8878986" cy="33123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42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978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551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218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821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5513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</TotalTime>
  <Words>32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1_Тема Office</vt:lpstr>
      <vt:lpstr>   Министерство Российской Федерации по делам гражданской обороны, чрезвычайным ситуациям и ликвидации последствий стихийных бедствий   Санкт-Петербургский университет Государственной противопожарной службы   Кафедра Управления и экономики  ВЫПУСКНАЯ КВАЛИФИКАЦИОННАЯ РАБОТА МАГИСТРА  на тему: Государственная поддержка государственного муниципального управления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Старкова</dc:creator>
  <cp:lastModifiedBy>11111</cp:lastModifiedBy>
  <cp:revision>133</cp:revision>
  <dcterms:modified xsi:type="dcterms:W3CDTF">2021-01-13T15:10:35Z</dcterms:modified>
</cp:coreProperties>
</file>